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E611-6FAA-4721-8B19-51A711BE41B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A148-B52F-4911-B2D3-F47941AFB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E611-6FAA-4721-8B19-51A711BE41B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A148-B52F-4911-B2D3-F47941AFB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E611-6FAA-4721-8B19-51A711BE41B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A148-B52F-4911-B2D3-F47941AFB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E611-6FAA-4721-8B19-51A711BE41B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A148-B52F-4911-B2D3-F47941AFB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E611-6FAA-4721-8B19-51A711BE41B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A148-B52F-4911-B2D3-F47941AFB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E611-6FAA-4721-8B19-51A711BE41B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A148-B52F-4911-B2D3-F47941AFB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E611-6FAA-4721-8B19-51A711BE41B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A148-B52F-4911-B2D3-F47941AFB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E611-6FAA-4721-8B19-51A711BE41B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A148-B52F-4911-B2D3-F47941AFB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E611-6FAA-4721-8B19-51A711BE41B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A148-B52F-4911-B2D3-F47941AFB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E611-6FAA-4721-8B19-51A711BE41B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A148-B52F-4911-B2D3-F47941AFB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E611-6FAA-4721-8B19-51A711BE41B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A148-B52F-4911-B2D3-F47941AFB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CE611-6FAA-4721-8B19-51A711BE41B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4A148-B52F-4911-B2D3-F47941AFB4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iff"/><Relationship Id="rId4" Type="http://schemas.openxmlformats.org/officeDocument/2006/relationships/hyperlink" Target="http://ehs.berkeley.edu/hs/129-lessons-learned-at-uc-berkeley/289-ethanol-fire-burns-researche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73" y="201539"/>
            <a:ext cx="8666636" cy="658456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 smtClean="0">
                <a:solidFill>
                  <a:srgbClr val="BB0000"/>
                </a:solidFill>
              </a:rPr>
              <a:t>Biological Sterilization – Ethanol and Open Flame</a:t>
            </a:r>
            <a:endParaRPr lang="en-US" sz="3400" b="1" dirty="0">
              <a:solidFill>
                <a:srgbClr val="BB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73" y="1237138"/>
            <a:ext cx="8643475" cy="213990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Only fill container with minimal amounts</a:t>
            </a:r>
          </a:p>
          <a:p>
            <a:r>
              <a:rPr lang="en-US" sz="2400" dirty="0" smtClean="0"/>
              <a:t>Keep alcohol container at least 12 inches from burner</a:t>
            </a:r>
          </a:p>
          <a:p>
            <a:r>
              <a:rPr lang="en-US" sz="2400" dirty="0" smtClean="0"/>
              <a:t>Cap alcohol container between uses to avoid spills</a:t>
            </a:r>
          </a:p>
          <a:p>
            <a:r>
              <a:rPr lang="en-US" sz="2400" dirty="0" smtClean="0"/>
              <a:t>In case of fire, immediately use safety shower to prevent serious burns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23195" y="943246"/>
            <a:ext cx="7097609" cy="45719"/>
          </a:xfrm>
          <a:prstGeom prst="rect">
            <a:avLst/>
          </a:prstGeom>
          <a:solidFill>
            <a:srgbClr val="BB0000"/>
          </a:solidFill>
          <a:ln w="19050">
            <a:solidFill>
              <a:srgbClr val="66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" descr="http://ehs.berkeley.edu/images/ehs/lessonslearned/platingbacter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3097" y="3438744"/>
            <a:ext cx="3143686" cy="223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552250" y="3438744"/>
            <a:ext cx="2977305" cy="2239566"/>
            <a:chOff x="1023194" y="3615390"/>
            <a:chExt cx="2977305" cy="2239566"/>
          </a:xfrm>
        </p:grpSpPr>
        <p:pic>
          <p:nvPicPr>
            <p:cNvPr id="8" name="Picture 2" descr="http://ehs.berkeley.edu/images/ehs/lessonslearned/burnedicebucket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194" y="3615390"/>
              <a:ext cx="2977305" cy="2239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1946650" y="5148421"/>
              <a:ext cx="606049" cy="66497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381729" y="3968103"/>
              <a:ext cx="606049" cy="66497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108266" y="607129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hlinkClick r:id="rId4"/>
              </a:rPr>
              <a:t>http://ehs.berkeley.edu/hs/129-lessons-learned-at-uc-berkeley/289-ethanol-fire-burns-researcher.html</a:t>
            </a:r>
            <a:endParaRPr lang="en-US" sz="1400" dirty="0"/>
          </a:p>
        </p:txBody>
      </p:sp>
      <p:pic>
        <p:nvPicPr>
          <p:cNvPr id="1026" name="Picture 2" descr="C:\Users\Chris Durr\Dropbox\JST\New_JST_Logo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776512"/>
            <a:ext cx="1600200" cy="1081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165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Biological Sterilization – Ethanol and Open Flame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Sterilization – Ethanol and Open Flame</dc:title>
  <dc:creator>Chris Durr</dc:creator>
  <cp:lastModifiedBy>Chris Durr</cp:lastModifiedBy>
  <cp:revision>1</cp:revision>
  <dcterms:created xsi:type="dcterms:W3CDTF">2014-10-13T16:13:22Z</dcterms:created>
  <dcterms:modified xsi:type="dcterms:W3CDTF">2014-10-13T16:13:44Z</dcterms:modified>
</cp:coreProperties>
</file>