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4C1E5-AEB0-4E54-995D-D2B0C717CBA9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59DE-DE97-4CC9-B411-E0D9911946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4C1E5-AEB0-4E54-995D-D2B0C717CBA9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59DE-DE97-4CC9-B411-E0D9911946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4C1E5-AEB0-4E54-995D-D2B0C717CBA9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59DE-DE97-4CC9-B411-E0D9911946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4C1E5-AEB0-4E54-995D-D2B0C717CBA9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59DE-DE97-4CC9-B411-E0D9911946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4C1E5-AEB0-4E54-995D-D2B0C717CBA9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59DE-DE97-4CC9-B411-E0D9911946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4C1E5-AEB0-4E54-995D-D2B0C717CBA9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59DE-DE97-4CC9-B411-E0D9911946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4C1E5-AEB0-4E54-995D-D2B0C717CBA9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59DE-DE97-4CC9-B411-E0D9911946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4C1E5-AEB0-4E54-995D-D2B0C717CBA9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59DE-DE97-4CC9-B411-E0D9911946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4C1E5-AEB0-4E54-995D-D2B0C717CBA9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59DE-DE97-4CC9-B411-E0D9911946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4C1E5-AEB0-4E54-995D-D2B0C717CBA9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59DE-DE97-4CC9-B411-E0D9911946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4C1E5-AEB0-4E54-995D-D2B0C717CBA9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59DE-DE97-4CC9-B411-E0D9911946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4C1E5-AEB0-4E54-995D-D2B0C717CBA9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059DE-DE97-4CC9-B411-E0D9911946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6962"/>
          </a:xfrm>
        </p:spPr>
        <p:txBody>
          <a:bodyPr/>
          <a:lstStyle/>
          <a:p>
            <a:r>
              <a:rPr lang="en-US" b="1" dirty="0" smtClean="0"/>
              <a:t>Compressed Gas Cylinder Safety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1371600"/>
            <a:ext cx="57150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b="1" i="1" u="sng" dirty="0" smtClean="0"/>
              <a:t>Make sure cylinders are chained and secured properly.</a:t>
            </a:r>
          </a:p>
          <a:p>
            <a:r>
              <a:rPr lang="en-US" dirty="0" smtClean="0"/>
              <a:t>Do not chain multiple cylinders with the same chain.</a:t>
            </a:r>
          </a:p>
          <a:p>
            <a:r>
              <a:rPr lang="en-US" dirty="0" smtClean="0"/>
              <a:t>Ensure the cylinder cap is securely fastened when tank is not in use.</a:t>
            </a:r>
          </a:p>
          <a:p>
            <a:r>
              <a:rPr lang="en-US" dirty="0" smtClean="0"/>
              <a:t>Make sure regulator is cleaned and labeled for proper use with the gas in question.</a:t>
            </a:r>
          </a:p>
          <a:p>
            <a:r>
              <a:rPr lang="en-US" dirty="0" smtClean="0"/>
              <a:t>Check for leaks after setting up a new cylinder.</a:t>
            </a:r>
            <a:endParaRPr lang="en-US" dirty="0"/>
          </a:p>
        </p:txBody>
      </p:sp>
      <p:pic>
        <p:nvPicPr>
          <p:cNvPr id="8196" name="Picture 4" descr="http://upload.ecvv.com/upload/Product/20114/China_Industrial_specialty_gas_cylinders2011471117325.JPG"/>
          <p:cNvPicPr>
            <a:picLocks noChangeAspect="1" noChangeArrowheads="1"/>
          </p:cNvPicPr>
          <p:nvPr/>
        </p:nvPicPr>
        <p:blipFill>
          <a:blip r:embed="rId2" cstate="print"/>
          <a:srcRect l="17255" r="20000"/>
          <a:stretch>
            <a:fillRect/>
          </a:stretch>
        </p:blipFill>
        <p:spPr bwMode="auto">
          <a:xfrm>
            <a:off x="304800" y="1219200"/>
            <a:ext cx="2514600" cy="4070509"/>
          </a:xfrm>
          <a:prstGeom prst="rect">
            <a:avLst/>
          </a:prstGeom>
          <a:noFill/>
        </p:spPr>
      </p:pic>
      <p:pic>
        <p:nvPicPr>
          <p:cNvPr id="1026" name="Picture 2" descr="C:\Users\Chris Durr\Dropbox\JST\New_JST_Logo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19014"/>
            <a:ext cx="1981200" cy="13389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Compressed Gas Cylinder Safety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Compressed Gas Cylinder Safety</dc:title>
  <dc:creator>Chris Durr</dc:creator>
  <cp:lastModifiedBy>Chris Durr</cp:lastModifiedBy>
  <cp:revision>1</cp:revision>
  <dcterms:created xsi:type="dcterms:W3CDTF">2014-10-13T16:04:06Z</dcterms:created>
  <dcterms:modified xsi:type="dcterms:W3CDTF">2014-10-13T16:05:20Z</dcterms:modified>
</cp:coreProperties>
</file>