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589D-919B-4FEC-8423-A22D1FCE0C41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2F5D-873F-4AEF-808A-13A74F00E0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Glass Dewar Safety</a:t>
            </a:r>
            <a:endParaRPr lang="en-US" b="1" dirty="0"/>
          </a:p>
        </p:txBody>
      </p:sp>
      <p:pic>
        <p:nvPicPr>
          <p:cNvPr id="7170" name="Picture 2" descr="http://static.coleparmer.com/large_images/03766SE.jpg"/>
          <p:cNvPicPr>
            <a:picLocks noChangeAspect="1" noChangeArrowheads="1"/>
          </p:cNvPicPr>
          <p:nvPr/>
        </p:nvPicPr>
        <p:blipFill>
          <a:blip r:embed="rId2" cstate="print"/>
          <a:srcRect l="16000" t="5664" r="16000" b="6549"/>
          <a:stretch>
            <a:fillRect/>
          </a:stretch>
        </p:blipFill>
        <p:spPr bwMode="auto">
          <a:xfrm>
            <a:off x="6477000" y="1447800"/>
            <a:ext cx="2131142" cy="388620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5715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Dewar flasks are under vacuum.</a:t>
            </a:r>
          </a:p>
          <a:p>
            <a:r>
              <a:rPr lang="en-US" dirty="0" smtClean="0"/>
              <a:t>Shield flasks with </a:t>
            </a:r>
            <a:r>
              <a:rPr lang="en-US" b="1" dirty="0" smtClean="0"/>
              <a:t>friction tape</a:t>
            </a:r>
            <a:r>
              <a:rPr lang="en-US" dirty="0" smtClean="0"/>
              <a:t> or enclose with </a:t>
            </a:r>
            <a:r>
              <a:rPr lang="en-US" b="1" dirty="0" smtClean="0"/>
              <a:t>plastic mesh</a:t>
            </a:r>
            <a:r>
              <a:rPr lang="en-US" dirty="0" smtClean="0"/>
              <a:t> to reduce the risk of flying glass.</a:t>
            </a:r>
          </a:p>
          <a:p>
            <a:r>
              <a:rPr lang="en-US" dirty="0" smtClean="0"/>
              <a:t>Use metal flasks if there is a significant possibility for breakage.</a:t>
            </a:r>
          </a:p>
          <a:p>
            <a:r>
              <a:rPr lang="en-US" dirty="0" smtClean="0"/>
              <a:t>Remember, contents of the flask will be extremely cold so all safety precautions involving cryogenic liquids should also be observed.</a:t>
            </a:r>
          </a:p>
          <a:p>
            <a:endParaRPr lang="en-US" dirty="0"/>
          </a:p>
        </p:txBody>
      </p:sp>
      <p:pic>
        <p:nvPicPr>
          <p:cNvPr id="1026" name="Picture 2" descr="C:\Users\Chris Durr\Dropbox\JST\New_JST_Logo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6511"/>
            <a:ext cx="1600200" cy="1081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Glass Dewar Safety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Dewar Safety</dc:title>
  <dc:creator>Chris Durr</dc:creator>
  <cp:lastModifiedBy>Chris Durr</cp:lastModifiedBy>
  <cp:revision>1</cp:revision>
  <dcterms:created xsi:type="dcterms:W3CDTF">2014-10-13T16:05:29Z</dcterms:created>
  <dcterms:modified xsi:type="dcterms:W3CDTF">2014-10-13T16:06:21Z</dcterms:modified>
</cp:coreProperties>
</file>