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B092-DA3D-41EC-BFB6-42C5C14AFBF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D38C-6178-48C8-8FCB-9FA77A7038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NMR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295400"/>
            <a:ext cx="4572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Unshielded NMR instruments have enough of a magnetic field to attract large objects when brought close. </a:t>
            </a:r>
          </a:p>
          <a:p>
            <a:r>
              <a:rPr lang="en-US" dirty="0" smtClean="0"/>
              <a:t>The magnetic field can also cause medical implants to malfunction. </a:t>
            </a:r>
          </a:p>
          <a:p>
            <a:r>
              <a:rPr lang="en-US" dirty="0" smtClean="0"/>
              <a:t>NMR instruments use cryogenics such as liquid nitrogen and liquid helium so all safety procedures pertaining to cryogenic liquids should also be observed.</a:t>
            </a:r>
            <a:endParaRPr lang="en-US" dirty="0"/>
          </a:p>
        </p:txBody>
      </p:sp>
      <p:pic>
        <p:nvPicPr>
          <p:cNvPr id="3074" name="Picture 2" descr="http://media.materialsviews.com/wp-content/uploads/2012/05/AVANCE-III-H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3581400" cy="2739644"/>
          </a:xfrm>
          <a:prstGeom prst="rect">
            <a:avLst/>
          </a:prstGeom>
          <a:noFill/>
        </p:spPr>
      </p:pic>
      <p:pic>
        <p:nvPicPr>
          <p:cNvPr id="1026" name="Picture 2" descr="C:\Users\Chris Durr\Dropbox\JST\New_JST_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2142204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NMR Safety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NMR Safety</dc:title>
  <dc:creator>Chris Durr</dc:creator>
  <cp:lastModifiedBy>Chris Durr</cp:lastModifiedBy>
  <cp:revision>1</cp:revision>
  <dcterms:created xsi:type="dcterms:W3CDTF">2014-10-13T16:07:55Z</dcterms:created>
  <dcterms:modified xsi:type="dcterms:W3CDTF">2014-10-13T16:08:17Z</dcterms:modified>
</cp:coreProperties>
</file>