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C420-5EB9-4A17-AB01-3C3769E5CE4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67E-3C88-452F-9708-4DD2A2037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C420-5EB9-4A17-AB01-3C3769E5CE4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67E-3C88-452F-9708-4DD2A2037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C420-5EB9-4A17-AB01-3C3769E5CE4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67E-3C88-452F-9708-4DD2A2037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C420-5EB9-4A17-AB01-3C3769E5CE4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67E-3C88-452F-9708-4DD2A2037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C420-5EB9-4A17-AB01-3C3769E5CE4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67E-3C88-452F-9708-4DD2A2037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C420-5EB9-4A17-AB01-3C3769E5CE4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67E-3C88-452F-9708-4DD2A2037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C420-5EB9-4A17-AB01-3C3769E5CE4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67E-3C88-452F-9708-4DD2A2037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C420-5EB9-4A17-AB01-3C3769E5CE4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67E-3C88-452F-9708-4DD2A2037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C420-5EB9-4A17-AB01-3C3769E5CE4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67E-3C88-452F-9708-4DD2A2037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C420-5EB9-4A17-AB01-3C3769E5CE4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67E-3C88-452F-9708-4DD2A2037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DC420-5EB9-4A17-AB01-3C3769E5CE4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367E-3C88-452F-9708-4DD2A2037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DC420-5EB9-4A17-AB01-3C3769E5CE4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C367E-3C88-452F-9708-4DD2A2037A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tif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Types Of Eye Protection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6477000"/>
            <a:ext cx="632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Image source: </a:t>
            </a:r>
            <a:r>
              <a:rPr lang="en-US" sz="1000" dirty="0" smtClean="0"/>
              <a:t>http://www.orcbs.msu.edu/chemical/programs_guidelines/ppe_program/eye_face/eye_face.htm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630167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Prescription safety glasses available at no cost with valid eyeglass prescription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Contact lenses offer no protection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44004679"/>
              </p:ext>
            </p:extLst>
          </p:nvPr>
        </p:nvGraphicFramePr>
        <p:xfrm>
          <a:off x="990600" y="1143000"/>
          <a:ext cx="7082790" cy="2094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9722"/>
                <a:gridCol w="4693068"/>
              </a:tblGrid>
              <a:tr h="3771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Eye Protection Required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Operation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0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Safety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Glasses</a:t>
                      </a:r>
                      <a:r>
                        <a:rPr lang="en-US" sz="1400" dirty="0" smtClean="0">
                          <a:effectLst/>
                        </a:rPr>
                        <a:t> – Side Shields</a:t>
                      </a:r>
                      <a:r>
                        <a:rPr lang="en-US" sz="1400" baseline="0" dirty="0" smtClean="0">
                          <a:effectLst/>
                        </a:rPr>
                        <a:t> are impact resistant frames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Entering lab or liquid chemical area where the probability of eye injury exists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1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Chemical Splash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Goggles </a:t>
                      </a:r>
                      <a:r>
                        <a:rPr lang="en-US" sz="1400" dirty="0" smtClean="0">
                          <a:effectLst/>
                        </a:rPr>
                        <a:t>– indirect ventilation</a:t>
                      </a:r>
                      <a:r>
                        <a:rPr lang="en-US" sz="1400" baseline="0" dirty="0" smtClean="0">
                          <a:effectLst/>
                        </a:rPr>
                        <a:t> for splash protection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Handling corrosive chemicals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1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Splash goggles and face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shield </a:t>
                      </a:r>
                      <a:r>
                        <a:rPr lang="en-US" sz="1400" dirty="0" smtClean="0">
                          <a:effectLst/>
                        </a:rPr>
                        <a:t>– additional face coverage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Transferring large </a:t>
                      </a:r>
                      <a:r>
                        <a:rPr lang="en-US" sz="1400" dirty="0" err="1">
                          <a:effectLst/>
                        </a:rPr>
                        <a:t>quantites</a:t>
                      </a:r>
                      <a:r>
                        <a:rPr lang="en-US" sz="1400" dirty="0">
                          <a:effectLst/>
                        </a:rPr>
                        <a:t> of corrosive chemicals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481896"/>
            <a:ext cx="121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276600"/>
            <a:ext cx="1228106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26268"/>
            <a:ext cx="1211660" cy="77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Chris Durr\Dropbox\JST\New_JST_Logo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19014"/>
            <a:ext cx="1981200" cy="13389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17084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Types Of Eye Protection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Eye Protection</dc:title>
  <dc:creator>Chris Durr</dc:creator>
  <cp:lastModifiedBy>Chris Durr</cp:lastModifiedBy>
  <cp:revision>1</cp:revision>
  <dcterms:created xsi:type="dcterms:W3CDTF">2014-10-13T16:20:08Z</dcterms:created>
  <dcterms:modified xsi:type="dcterms:W3CDTF">2014-10-13T16:20:16Z</dcterms:modified>
</cp:coreProperties>
</file>